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13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9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6962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437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225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037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87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6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87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13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19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29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50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11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53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78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69A23-0A16-4B9F-A434-89C9C0F3D8E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88B810-C631-49BD-985C-68232B75E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3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enteroko.ru/images/def_rl.png"/>
          <p:cNvPicPr>
            <a:picLocks noChangeAspect="1" noChangeArrowheads="1"/>
          </p:cNvPicPr>
          <p:nvPr/>
        </p:nvPicPr>
        <p:blipFill>
          <a:blip r:embed="rId2" cstate="print"/>
          <a:srcRect l="38022"/>
          <a:stretch>
            <a:fillRect/>
          </a:stretch>
        </p:blipFill>
        <p:spPr bwMode="auto">
          <a:xfrm>
            <a:off x="1800665" y="3014003"/>
            <a:ext cx="7427741" cy="2808844"/>
          </a:xfrm>
          <a:prstGeom prst="rect">
            <a:avLst/>
          </a:prstGeom>
          <a:noFill/>
        </p:spPr>
      </p:pic>
      <p:pic>
        <p:nvPicPr>
          <p:cNvPr id="1028" name="Picture 4" descr="http://www.centeroko.ru/images/def_rl.png"/>
          <p:cNvPicPr>
            <a:picLocks noChangeAspect="1" noChangeArrowheads="1"/>
          </p:cNvPicPr>
          <p:nvPr/>
        </p:nvPicPr>
        <p:blipFill>
          <a:blip r:embed="rId2" cstate="print"/>
          <a:srcRect r="62629"/>
          <a:stretch>
            <a:fillRect/>
          </a:stretch>
        </p:blipFill>
        <p:spPr bwMode="auto">
          <a:xfrm>
            <a:off x="3714700" y="692833"/>
            <a:ext cx="3206605" cy="20110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994073" y="1911927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день</a:t>
            </a:r>
            <a:r>
              <a:rPr lang="ru-RU" smtClean="0"/>
              <a:t>: </a:t>
            </a:r>
            <a:r>
              <a:rPr lang="ru-RU" smtClean="0"/>
              <a:t>1 </a:t>
            </a:r>
            <a:r>
              <a:rPr lang="ru-RU" dirty="0" smtClean="0"/>
              <a:t>марта (</a:t>
            </a:r>
            <a:r>
              <a:rPr lang="ru-RU" smtClean="0"/>
              <a:t>5-7 классы)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группа: сжатие текста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(сжать текст до 5,6 предложений и пересказать от лица соседа).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группа: составление телеграммы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(передайте  основную мысль при помощи телеграммы).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группа: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написание текста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смс-сообщения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мудрость хотите сообщить при помощи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?).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541563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На занятии я понял, что…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На занятии я узнал…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Я сделал вывод, что…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657" y="2339926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«Люди перестают мыслить, когда перестают читать»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Д. Дидро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12875" y="1831763"/>
            <a:ext cx="804671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А.С.Пушкин писал: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лучшее учение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Следовать за мыслями великого человека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наука самая занимательная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upload.wikimedia.org/wikipedia/commons/thumb/6/63/Aesop_pushkin01.jpg/200px-Aesop_pushkin01.jpg"/>
          <p:cNvPicPr>
            <a:picLocks noChangeAspect="1" noChangeArrowheads="1"/>
          </p:cNvPicPr>
          <p:nvPr/>
        </p:nvPicPr>
        <p:blipFill>
          <a:blip r:embed="rId2" cstate="print"/>
          <a:srcRect b="35414"/>
          <a:stretch>
            <a:fillRect/>
          </a:stretch>
        </p:blipFill>
        <p:spPr bwMode="auto">
          <a:xfrm>
            <a:off x="6514172" y="589937"/>
            <a:ext cx="2672032" cy="260588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3274" y="1108223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Эзо́п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(древнегреческий поэт – баснописец)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Басня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«Скупой и его золото»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7334" y="492369"/>
            <a:ext cx="8241583" cy="5548992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Басня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краткий нравоучительный стихотворный или прозаический рассказ, в котором есть аллегория (иносказание).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083" y="609600"/>
            <a:ext cx="9439421" cy="13208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Прочтите  приведенные  ниже предложения и установите последовательность событий: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Скупой решил обратить все свои деньги в слиток золота.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 человек украл золото скупого.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Скупой вырыл яму и спрятал в ней свой клад.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Сосед посоветовал скупому заменить слиток золота камнем.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8345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чем мораль этой басни?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 Не храни ценности, которые можно украсть.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  Доверять другим людям – большая ошибка.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 Не использовать то, что имеешь – все равно, что не иметь вовсе.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  Не оплакивай то, чего нельзя исправить.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 l="28862" t="45299" r="28327" b="9972"/>
          <a:stretch>
            <a:fillRect/>
          </a:stretch>
        </p:blipFill>
        <p:spPr bwMode="auto">
          <a:xfrm>
            <a:off x="998806" y="908757"/>
            <a:ext cx="7835704" cy="483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71975" y="1471805"/>
            <a:ext cx="7972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Почему скупой зарыл свое золото?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0769" y="1584346"/>
            <a:ext cx="85343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Каким образом скупой получил слиток золота?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9039092</TotalTime>
  <Words>95</Words>
  <Application>Microsoft Office PowerPoint</Application>
  <PresentationFormat>Произвольный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Прочтите  приведенные  ниже предложения и установите последовательность событий:   Скупой решил обратить все свои деньги в слиток золота.    Один человек украл золото скупого.   Скупой вырыл яму и спрятал в ней свой клад.    Сосед посоветовал скупому заменить слиток золота камнем.                         </vt:lpstr>
      <vt:lpstr>В чем мораль этой басни?   A  Не храни ценности, которые можно украсть.   B  Доверять другим людям – большая ошибка.   C  Не использовать то, что имеешь – все равно, что не иметь вовсе.   D  Не оплакивай то, чего нельзя исправить.</vt:lpstr>
      <vt:lpstr>Презентация PowerPoint</vt:lpstr>
      <vt:lpstr>Презентация PowerPoint</vt:lpstr>
      <vt:lpstr>Презентация PowerPoint</vt:lpstr>
      <vt:lpstr>1 группа: сжатие текста (сжать текст до 5,6 предложений и пересказать от лица соседа).   2 группа: составление телеграммы (передайте  основную мысль при помощи телеграммы).    3 группа: написание текста смс-сообщения (какую мудрость хотите сообщить при помощи SMS?). </vt:lpstr>
      <vt:lpstr>На занятии я понял, что…  На занятии я узнал…  Я сделал вывод, что…  </vt:lpstr>
      <vt:lpstr>«Люди перестают мыслить, когда перестают читать»                                                    Д. Дидро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Орфографические и пунктуационные ошибки. Пути исправления (на материале контрольных работ учащихся 5 класса) </dc:title>
  <dc:creator>Татьяна Турова</dc:creator>
  <cp:lastModifiedBy>Kulnarsha</cp:lastModifiedBy>
  <cp:revision>58</cp:revision>
  <cp:lastPrinted>2021-02-25T03:46:31Z</cp:lastPrinted>
  <dcterms:created xsi:type="dcterms:W3CDTF">2018-01-22T01:36:40Z</dcterms:created>
  <dcterms:modified xsi:type="dcterms:W3CDTF">2021-02-25T03:48:13Z</dcterms:modified>
</cp:coreProperties>
</file>